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jJPuYIrnL9qqgSihtUO3GVNPee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font" Target="fonts/RobotoMedium-bold.fntdata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43" Type="http://customschemas.google.com/relationships/presentationmetadata" Target="meta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schemas.openxmlformats.org/officeDocument/2006/relationships/font" Target="fonts/RobotoMono-regular.fnt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cf3e8f86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9cf3e8f86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cf3e8f86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9cf3e8f86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147700"/>
            <a:ext cx="702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WHERE and HAVING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WHERE clause.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HAVING clause.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Combining both.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WHERE CLAUSE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you know, this clause has to be used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before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aggregation with GROUP BY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cf3e8f86d_0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HAVING | What? Why?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9cf3e8f86d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9cf3e8f86d_0_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clause is equivalent to WHERE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check conditions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GROUP BY.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30000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cf3e8f86d_0_10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HAVING | What? Why?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9cf3e8f86d_0_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9cf3e8f86d_0_1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HAVING clause is equivalent to WHERE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check conditions 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GROUP BY.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K_SYMBOL, ROUND(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(BALANCE),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K_SYMBOL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 '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AND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&lt;&gt;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''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30000</a:t>
            </a:r>
            <a:endParaRPr b="0" i="0" sz="13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K_SYMBOL;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ROUND(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(PAYMENTS),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AVG_BALANCE, STATUS, DURATION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STATUS, DURATION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HAVING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AVG_BALANCE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009999"/>
                </a:solidFill>
                <a:highlight>
                  <a:srgbClr val="93C47D"/>
                </a:highlight>
                <a:latin typeface="Roboto Mono"/>
                <a:ea typeface="Roboto Mono"/>
                <a:cs typeface="Roboto Mono"/>
                <a:sym typeface="Roboto Mono"/>
              </a:rPr>
              <a:t>100000</a:t>
            </a:r>
            <a:endParaRPr b="0" i="0" sz="1200" u="none" cap="none" strike="noStrike">
              <a:solidFill>
                <a:srgbClr val="172B4D"/>
              </a:solidFill>
              <a:highlight>
                <a:srgbClr val="93C47D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DURATION, STATUS;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